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2"/>
  </p:notesMasterIdLst>
  <p:sldIdLst>
    <p:sldId id="257" r:id="rId2"/>
    <p:sldId id="266" r:id="rId3"/>
    <p:sldId id="260" r:id="rId4"/>
    <p:sldId id="262" r:id="rId5"/>
    <p:sldId id="263" r:id="rId6"/>
    <p:sldId id="264" r:id="rId7"/>
    <p:sldId id="265" r:id="rId8"/>
    <p:sldId id="274" r:id="rId9"/>
    <p:sldId id="275" r:id="rId10"/>
    <p:sldId id="276" r:id="rId11"/>
    <p:sldId id="277" r:id="rId12"/>
    <p:sldId id="279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embeddedFontLst>
    <p:embeddedFont>
      <p:font typeface="배달의민족 도현" pitchFamily="50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나눔고딕 ExtraBold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4660"/>
  </p:normalViewPr>
  <p:slideViewPr>
    <p:cSldViewPr>
      <p:cViewPr varScale="1">
        <p:scale>
          <a:sx n="110" d="100"/>
          <a:sy n="110" d="100"/>
        </p:scale>
        <p:origin x="-66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22E42-853A-4B08-8618-9DD1C39AAFF8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2194-7426-4519-9B7F-163CB18E4F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E2194-7426-4519-9B7F-163CB18E4F2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8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4F071-B55F-4DAE-B6A3-7B20426CDBD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8C854-A03D-42C0-B552-935AA34D48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ick93s.dothome.co.kr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91829" y="1340769"/>
          <a:ext cx="7760343" cy="44244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3378"/>
                <a:gridCol w="1064471"/>
                <a:gridCol w="6352494"/>
              </a:tblGrid>
              <a:tr h="39704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포트폴리오 기술서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1378" marR="111378" marT="55689" marB="556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11378" marR="111378" marT="55689" marB="55689" anchor="ctr"/>
                </a:tc>
              </a:tr>
              <a:tr h="39704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개요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vert="eaVert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사이트 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Joy</a:t>
                      </a:r>
                      <a:r>
                        <a:rPr lang="en-US" altLang="ko-KR" sz="1000" baseline="0" dirty="0" smtClean="0"/>
                        <a:t> Seoul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제작기간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2017.03</a:t>
                      </a:r>
                      <a:r>
                        <a:rPr lang="en-US" altLang="ko-KR" sz="1000" baseline="0" dirty="0" smtClean="0"/>
                        <a:t> ~ 2017.05 (2</a:t>
                      </a:r>
                      <a:r>
                        <a:rPr lang="ko-KR" altLang="en-US" sz="1000" baseline="0" dirty="0" smtClean="0"/>
                        <a:t>개월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인원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8509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작품 소개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여행객들에게 서울</a:t>
                      </a:r>
                      <a:r>
                        <a:rPr lang="ko-KR" altLang="en-US" sz="1000" baseline="0" dirty="0" smtClean="0"/>
                        <a:t>을 소개하는 여행 정보 사이트로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지하철 여행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역사여행과 같은 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서울의 테마여행 정보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음식점 정보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서울에서 주최하는 다양한 축제 정보를 제공</a:t>
                      </a:r>
                      <a:endParaRPr lang="en-US" altLang="ko-KR" sz="1000" baseline="0" dirty="0" smtClean="0"/>
                    </a:p>
                    <a:p>
                      <a:pPr algn="ctr" latinLnBrk="1"/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HTML, CSS3, J-Query, JavaScript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를 이용하여 사이트를 제작하였으며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로고와 사이트에 사용된 이미지들은 전부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Illustrator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Photoshop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으로 제작함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맡은 업무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팀장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웹 디자인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이미지</a:t>
                      </a:r>
                      <a:r>
                        <a:rPr lang="ko-KR" altLang="en-US" sz="1000" baseline="0" dirty="0" smtClean="0"/>
                        <a:t> 디자인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모든 페이지 제작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사이트 </a:t>
                      </a:r>
                      <a:r>
                        <a:rPr lang="en-US" altLang="ko-KR" sz="1000" dirty="0" smtClean="0"/>
                        <a:t>URL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hlinkClick r:id="rId2"/>
                        </a:rPr>
                        <a:t>http://sick93s.dothome.co.kr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개발환경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vert="eaVert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운영체제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Windows</a:t>
                      </a:r>
                      <a:r>
                        <a:rPr lang="en-US" altLang="ko-KR" sz="1000" baseline="0" dirty="0" smtClean="0"/>
                        <a:t> 7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개발언어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HTML, CSS3,</a:t>
                      </a:r>
                      <a:r>
                        <a:rPr lang="en-US" altLang="ko-KR" sz="1000" baseline="0" dirty="0" smtClean="0"/>
                        <a:t> JavaScript, J-Query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397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개발도구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Dreamweaver,</a:t>
                      </a:r>
                      <a:r>
                        <a:rPr lang="en-US" altLang="ko-KR" sz="1000" baseline="0" dirty="0" smtClean="0"/>
                        <a:t> Photoshop, Illustrator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0" y="188640"/>
            <a:ext cx="2411760" cy="612068"/>
            <a:chOff x="-88" y="2060848"/>
            <a:chExt cx="9144088" cy="2687736"/>
          </a:xfrm>
          <a:solidFill>
            <a:schemeClr val="tx2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포트폴리오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기술서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탑 메뉴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C:\Users\Sick\Desktop\딱따구리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4" y="1340768"/>
            <a:ext cx="3976426" cy="52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ick\Desktop\딱따구리\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r="2829"/>
          <a:stretch/>
        </p:blipFill>
        <p:spPr bwMode="auto">
          <a:xfrm>
            <a:off x="4427984" y="1337179"/>
            <a:ext cx="4454918" cy="525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05" y="952066"/>
            <a:ext cx="20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로그인 창 팝업 이미지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2923" y="952064"/>
            <a:ext cx="216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회원가</a:t>
            </a:r>
            <a:r>
              <a:rPr lang="ko-KR" altLang="en-US" sz="1400" dirty="0">
                <a:latin typeface="나눔고딕 ExtraBold" pitchFamily="50" charset="-127"/>
                <a:ea typeface="나눔고딕 ExtraBold" pitchFamily="50" charset="-127"/>
              </a:rPr>
              <a:t>입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 창 팝업 이미지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1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Sick\Desktop\딱따구리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3024336" cy="291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ick\Desktop\딱따구리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38" y="2246770"/>
            <a:ext cx="3173908" cy="3056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752" y="27748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자바스크립트를 통해 회원가입 시 필요한 조건을 만족하도록 설정</a:t>
            </a:r>
            <a:endParaRPr lang="en-US" altLang="ko-KR" sz="1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조건을 만족하지 않을 시에 가입을 할 수 없다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5590" y="1806630"/>
            <a:ext cx="342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필수 항목을 입력하지 않을 시 에러 발생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5471" y="1821424"/>
            <a:ext cx="321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비밀번호의 길이가 다를 때 에러 발생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10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339752" y="27748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자바스크립트를 통해 회원가입 시 필요한 조건을 만족하도록 설정</a:t>
            </a:r>
            <a:endParaRPr lang="en-US" altLang="ko-KR" sz="1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조건을 만족하지 않을 시에 가입을 할 수 없다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428" y="1815256"/>
            <a:ext cx="334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비밀번호가 일치하지 않을 시 에러 발생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048" y="1821424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항목을 기입하지 않고 가입했을 시 에러 발생</a:t>
            </a:r>
            <a:endParaRPr lang="en-US" altLang="ko-KR" sz="14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" name="Picture 4" descr="C:\Users\Sick\Desktop\딱따구리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6" y="2492896"/>
            <a:ext cx="3024336" cy="291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Sick\Desktop\딱따구리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02" y="2420888"/>
            <a:ext cx="3173908" cy="3056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0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브랜드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C:\Users\Sick\Desktop\딱따구리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" y="1711115"/>
            <a:ext cx="2783131" cy="43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ick\Desktop\딱따구리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115" y="1711114"/>
            <a:ext cx="2783131" cy="43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ick\Desktop\딱따구리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3" y="1711115"/>
            <a:ext cx="2783131" cy="43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4842" y="1012085"/>
            <a:ext cx="23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브랜드 별 신발의 정보 제공 </a:t>
            </a:r>
            <a:endParaRPr lang="ko-KR" altLang="en-US" sz="14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배경 디자인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9" descr="G:\국제컴퓨터아카데미\과제\0323 앱 배경\weather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G:\국제컴퓨터아카데미\과제\0323 앱 배경\android_back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5453" y="1484784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5" name="Picture 11" descr="G:\국제컴퓨터아카데미\과제\0323 앱 배경\ios_back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6" name="Picture 12" descr="G:\국제컴퓨터아카데미\과제\0323 앱 배경\weather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1484784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SNS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페이지 디자인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G:\국제컴퓨터아카데미\과제\0324 앱 프로필\sns_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0006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 descr="G:\국제컴퓨터아카데미\과제\0324 앱 프로필\sns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755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G:\국제컴퓨터아카데미\과제\0324 앱 프로필\sns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502360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 descr="G:\국제컴퓨터아카데미\과제\0324 앱 프로필\sns_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bg2">
              <a:lumMod val="7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리스트 디자인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G:\국제컴퓨터아카데미\과제\0327 앱 리스트\SNS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3915" y="1484784"/>
            <a:ext cx="2160000" cy="383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G:\국제컴퓨터아카데미\과제\0327 앱 리스트\calendar_.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44" y="1484784"/>
            <a:ext cx="2160000" cy="383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G:\국제컴퓨터아카데미\과제\0327 앱 리스트\Map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2160000" cy="383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 descr="G:\국제컴퓨터아카데미\과제\0327 앱 리스트\Shop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0086" y="1484784"/>
            <a:ext cx="2160000" cy="383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 화면 디자인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G:\국제컴퓨터아카데미\과제\0328 앱 로그인\Pop_Up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484784"/>
            <a:ext cx="2160000" cy="383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 descr="G:\국제컴퓨터아카데미\과제\0328 앱 로그인\fl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0086" y="1484784"/>
            <a:ext cx="2160000" cy="383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G:\국제컴퓨터아카데미\과제\0328 앱 로그인\li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3915" y="1484784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1" name="Picture 5" descr="G:\국제컴퓨터아카데미\과제\0328 앱 로그인\Pop_U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744" y="1484784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음악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G:\국제컴퓨터아카데미\과제\0329 뮤직 앱\slide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44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 descr="G:\국제컴퓨터아카데미\과제\0329 뮤직 앱\music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915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G:\국제컴퓨터아카데미\과제\0329 뮤직 앱\music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2160000" cy="38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 descr="G:\국제컴퓨터아카데미\과제\0329 뮤직 앱\slider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0086" y="1484784"/>
            <a:ext cx="2160000" cy="38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</a:t>
              </a:r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퍼블리싱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8" name="Picture 4" descr="G:\국제컴퓨터아카데미\과제\0331 웹사이트 메인\sungshim_h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3600000" cy="253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9" name="Picture 5" descr="C:\Users\Sick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844824"/>
            <a:ext cx="3600000" cy="328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763688" y="134076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웹 디자인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8184" y="1340768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웹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</a:rPr>
              <a:t>퍼블리싱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INDEX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355976" y="1034136"/>
            <a:ext cx="44644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탑 메뉴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로고와 검색 창 메뉴  버튼을 상단에 배치하고 메뉴 링크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텍스트에 마우스를 올릴 시 텍스트 색이 변하는 마우스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err="1" smtClean="0">
                <a:latin typeface="+mn-ea"/>
              </a:rPr>
              <a:t>롤</a:t>
            </a:r>
            <a:r>
              <a:rPr lang="ko-KR" altLang="en-US" sz="1100" dirty="0" smtClean="0">
                <a:latin typeface="+mn-ea"/>
              </a:rPr>
              <a:t> 오버 효과를 주었음</a:t>
            </a: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배너 이미지 영역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J-Query </a:t>
            </a:r>
            <a:r>
              <a:rPr lang="ko-KR" altLang="en-US" sz="1100" dirty="0" smtClean="0">
                <a:latin typeface="+mn-ea"/>
              </a:rPr>
              <a:t>플러그인 사용하여 이미지 자동전환 효과를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주었으며 마우스 버튼으로 이미지를 수동으로 전환할 수 있음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링크 이미지 영역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클릭 시 상세 페이지로 이동할 수 있도록 링크를 주었으며</a:t>
            </a:r>
            <a:r>
              <a:rPr lang="en-US" altLang="ko-KR" sz="1100" dirty="0" smtClean="0">
                <a:latin typeface="+mn-ea"/>
              </a:rPr>
              <a:t>,</a:t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이미지 </a:t>
            </a:r>
            <a:r>
              <a:rPr lang="ko-KR" altLang="en-US" sz="1100" dirty="0" err="1" smtClean="0">
                <a:latin typeface="+mn-ea"/>
              </a:rPr>
              <a:t>롤</a:t>
            </a:r>
            <a:r>
              <a:rPr lang="ko-KR" altLang="en-US" sz="1100" dirty="0" smtClean="0">
                <a:latin typeface="+mn-ea"/>
              </a:rPr>
              <a:t> 오버 효과를 주어 마우스 커서를 올리면 이미지가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변환되며 테두리 색도 함께 변환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endParaRPr lang="ko-KR" altLang="en-US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사이즈가 작은 링크 이미지 영역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3</a:t>
            </a:r>
            <a:r>
              <a:rPr lang="ko-KR" altLang="en-US" sz="1100" dirty="0" smtClean="0">
                <a:latin typeface="+mn-ea"/>
              </a:rPr>
              <a:t>번 링크 이미지 영역과 기능 같음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사이트를 선전하는 슬로건 영역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endParaRPr lang="en-US" altLang="ko-KR" sz="1200" b="1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200" b="1" dirty="0" smtClean="0">
                <a:latin typeface="+mn-ea"/>
              </a:rPr>
              <a:t>SNS </a:t>
            </a:r>
            <a:r>
              <a:rPr lang="ko-KR" altLang="en-US" sz="1200" b="1" dirty="0" smtClean="0">
                <a:latin typeface="+mn-ea"/>
              </a:rPr>
              <a:t>링크 영역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다양한 </a:t>
            </a:r>
            <a:r>
              <a:rPr lang="en-US" altLang="ko-KR" sz="1100" dirty="0" smtClean="0">
                <a:latin typeface="+mn-ea"/>
              </a:rPr>
              <a:t>SNS </a:t>
            </a:r>
            <a:r>
              <a:rPr lang="ko-KR" altLang="en-US" sz="1100" dirty="0" smtClean="0">
                <a:latin typeface="+mn-ea"/>
              </a:rPr>
              <a:t>페이지로 쉽게 이동할 수 있도록 버튼에 링크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사이트의 </a:t>
            </a:r>
            <a:r>
              <a:rPr lang="en-US" altLang="ko-KR" sz="1200" b="1" dirty="0" smtClean="0">
                <a:latin typeface="+mn-ea"/>
              </a:rPr>
              <a:t>Footer </a:t>
            </a:r>
            <a:r>
              <a:rPr lang="ko-KR" altLang="en-US" sz="1200" b="1" dirty="0" smtClean="0">
                <a:latin typeface="+mn-ea"/>
              </a:rPr>
              <a:t>영역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Joy Seoul </a:t>
            </a:r>
            <a:r>
              <a:rPr lang="ko-KR" altLang="en-US" sz="1100" dirty="0" smtClean="0">
                <a:latin typeface="+mn-ea"/>
              </a:rPr>
              <a:t>사이</a:t>
            </a:r>
            <a:r>
              <a:rPr lang="ko-KR" altLang="en-US" sz="1100" dirty="0">
                <a:latin typeface="+mn-ea"/>
              </a:rPr>
              <a:t>트</a:t>
            </a:r>
            <a:r>
              <a:rPr lang="ko-KR" altLang="en-US" sz="1100" dirty="0" smtClean="0">
                <a:latin typeface="+mn-ea"/>
              </a:rPr>
              <a:t>의 </a:t>
            </a:r>
            <a:r>
              <a:rPr lang="en-US" altLang="ko-KR" sz="1100" dirty="0" smtClean="0">
                <a:latin typeface="+mn-ea"/>
              </a:rPr>
              <a:t>Footer </a:t>
            </a:r>
            <a:r>
              <a:rPr lang="ko-KR" altLang="en-US" sz="1100" dirty="0" smtClean="0">
                <a:latin typeface="+mn-ea"/>
              </a:rPr>
              <a:t>영역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1027" name="Picture 3" descr="C:\Users\Sick\Desktop\나무발발이\P20170531_172023000_B7BC0C1D-87F0-4E73-BB58-46E6217E006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1"/>
            <a:ext cx="3600000" cy="552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</a:t>
              </a:r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퍼블리싱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C:\Users\Sick\Desktop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8826" y="908720"/>
            <a:ext cx="3037505" cy="278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 descr="C:\Users\Sick\Desktop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908720"/>
            <a:ext cx="3037506" cy="2790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C:\Users\Sick\Desktop\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8826" y="3861048"/>
            <a:ext cx="303750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3" name="Picture 5" descr="C:\Users\Sick\Desktop\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9" y="3854586"/>
            <a:ext cx="3037505" cy="281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서울 소개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355976" y="1628800"/>
            <a:ext cx="446449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배너이미지 현지시간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JavaScript</a:t>
            </a:r>
            <a:r>
              <a:rPr lang="ko-KR" altLang="en-US" sz="1100" dirty="0" smtClean="0">
                <a:latin typeface="+mn-ea"/>
              </a:rPr>
              <a:t>로 현재 날짜와 시간을 받아와 실시간으로 갱신되는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시간을 화면에 출력</a:t>
            </a: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일반정보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서울의 역사와 지리 관광안내소와 도보 여행코스 등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여행객들에게 유익한 정보를 제공하는 페이지로 링크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마우스 </a:t>
            </a:r>
            <a:r>
              <a:rPr lang="ko-KR" altLang="en-US" sz="1100" dirty="0" err="1" smtClean="0">
                <a:latin typeface="+mn-ea"/>
              </a:rPr>
              <a:t>롤</a:t>
            </a:r>
            <a:r>
              <a:rPr lang="ko-KR" altLang="en-US" sz="1100" dirty="0" smtClean="0">
                <a:latin typeface="+mn-ea"/>
              </a:rPr>
              <a:t> 오버 효과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교통정보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서울여행에 있어 필수적인 교통 정보를 소개하는 페이지로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동할 수 있는 링크</a:t>
            </a:r>
            <a:endParaRPr lang="ko-KR" altLang="en-US" sz="1200" dirty="0" smtClean="0">
              <a:latin typeface="+mn-ea"/>
            </a:endParaRPr>
          </a:p>
        </p:txBody>
      </p:sp>
      <p:pic>
        <p:nvPicPr>
          <p:cNvPr id="8194" name="Picture 2" descr="C:\Users\Sick\Desktop\나무발발이\dasdasdsads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20" y="908720"/>
            <a:ext cx="3600000" cy="5529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9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서울 소개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C:\Users\Sick\Desktop\나무발발이\ff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44" y="1484784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 descr="C:\Users\Sick\Desktop\나무발발이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915" y="1484784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 descr="C:\Users\Sick\Desktop\나무발발이\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484784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0" name="Picture 4" descr="C:\Users\Sick\Desktop\나무발발이\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0086" y="1484784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2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테마 여행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 descr="C:\Users\Administrator\Desktop\NAVERCloud\P20170531_172110000_3A0A2EFA-75D6-44F8-8082-8B425B7B9AA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 bwMode="auto">
          <a:xfrm>
            <a:off x="1763688" y="2276872"/>
            <a:ext cx="2376264" cy="36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ick\Desktop\나무발발이\P20170531_172023000_B7BC0C1D-87F0-4E73-BB58-46E6217E006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12776"/>
            <a:ext cx="2376264" cy="364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427984" y="1412776"/>
            <a:ext cx="45365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배너이미지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테마페이지를 알리는 배너이미지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탭 버튼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dirty="0" smtClean="0">
                <a:latin typeface="+mn-ea"/>
              </a:rPr>
              <a:t>호선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호선 </a:t>
            </a:r>
            <a:r>
              <a:rPr lang="en-US" altLang="ko-KR" sz="1100" dirty="0" smtClean="0">
                <a:latin typeface="+mn-ea"/>
              </a:rPr>
              <a:t>4</a:t>
            </a:r>
            <a:r>
              <a:rPr lang="ko-KR" altLang="en-US" sz="1100" dirty="0" smtClean="0">
                <a:latin typeface="+mn-ea"/>
              </a:rPr>
              <a:t>호선과 같은 탭 버튼을 누르면 해당 버튼 영역의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이미지만 출력되고 그 외의 이미지는 디스플레이 되지 않도록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JavaScript</a:t>
            </a:r>
            <a:r>
              <a:rPr lang="ko-KR" altLang="en-US" sz="1100" dirty="0" smtClean="0">
                <a:latin typeface="+mn-ea"/>
              </a:rPr>
              <a:t>를 이용하여 제작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테마여행 정보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사용자들이 이용하기 쉽도록 호선 별 주요 관광지의 사진과 정보를 이미지로 제공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ko-KR" altLang="en-US" sz="1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6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축제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행사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Sick\Desktop\나무발발이\as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3067200" cy="4711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355976" y="1628800"/>
            <a:ext cx="44644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배너이미지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축제 페이지를 나타내는 배너 이미지</a:t>
            </a: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축제 정보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서울에서 진행되는 다양한 축제 정보 페이지로 이동할 수 있는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링크영역 축제의 개요와 정보 </a:t>
            </a:r>
            <a:r>
              <a:rPr lang="ko-KR" altLang="en-US" sz="1100" dirty="0" err="1" smtClean="0">
                <a:latin typeface="+mn-ea"/>
              </a:rPr>
              <a:t>구글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맵을</a:t>
            </a:r>
            <a:r>
              <a:rPr lang="ko-KR" altLang="en-US" sz="1100" dirty="0" smtClean="0">
                <a:latin typeface="+mn-ea"/>
              </a:rPr>
              <a:t> 통해서 쉽게 파악 가능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이미지 </a:t>
            </a:r>
            <a:r>
              <a:rPr lang="ko-KR" altLang="en-US" sz="1100" dirty="0" err="1" smtClean="0">
                <a:latin typeface="+mn-ea"/>
              </a:rPr>
              <a:t>롤</a:t>
            </a:r>
            <a:r>
              <a:rPr lang="ko-KR" altLang="en-US" sz="1100" dirty="0" smtClean="0">
                <a:latin typeface="+mn-ea"/>
              </a:rPr>
              <a:t> 오버 효과를 주어 마우스 커서를 이미지에 올리면 간략한 축제정보를 확인할 수 있도록 제작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7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accent6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축제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행사 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C:\Users\Sick\Desktop\나무발발이\ddd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44" y="1412776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 descr="C:\Users\Sick\Desktop\나무발발이\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412776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 descr="C:\Users\Sick\Desktop\나무발발이\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0086" y="1412776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C:\Users\Sick\Desktop\나무발발이\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3915" y="1412776"/>
            <a:ext cx="2160000" cy="331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79170"/>
              </p:ext>
            </p:extLst>
          </p:nvPr>
        </p:nvGraphicFramePr>
        <p:xfrm>
          <a:off x="691829" y="1340765"/>
          <a:ext cx="7760343" cy="45365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3378"/>
                <a:gridCol w="1064471"/>
                <a:gridCol w="6352494"/>
              </a:tblGrid>
              <a:tr h="4961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포트폴리오 기술서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1378" marR="111378" marT="55689" marB="556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11378" marR="111378" marT="55689" marB="55689" anchor="ctr"/>
                </a:tc>
              </a:tr>
              <a:tr h="49615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개요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vert="eaVert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사이트 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BATSHOE (</a:t>
                      </a:r>
                      <a:r>
                        <a:rPr lang="ko-KR" altLang="en-US" sz="1000" dirty="0" smtClean="0"/>
                        <a:t>제작 중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4961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제작기간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2017.06</a:t>
                      </a:r>
                      <a:r>
                        <a:rPr lang="en-US" altLang="ko-KR" sz="1000" baseline="0" dirty="0" smtClean="0"/>
                        <a:t> ~ (</a:t>
                      </a:r>
                      <a:r>
                        <a:rPr lang="en-US" altLang="ko-KR" sz="1000" baseline="0" dirty="0" smtClean="0"/>
                        <a:t>2</a:t>
                      </a:r>
                      <a:r>
                        <a:rPr lang="ko-KR" altLang="en-US" sz="1000" baseline="0" dirty="0" smtClean="0"/>
                        <a:t>개월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4961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인원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106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작품 소개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lt"/>
                          <a:ea typeface="+mn-ea"/>
                        </a:rPr>
                        <a:t>각 브랜드 별 농구화 쇼핑몰 사이트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4961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개발환경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vert="eaVert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운영체제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Windows</a:t>
                      </a:r>
                      <a:r>
                        <a:rPr lang="en-US" altLang="ko-KR" sz="1000" baseline="0" dirty="0" smtClean="0"/>
                        <a:t> 7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4961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개발언어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HTML, CSS3,</a:t>
                      </a:r>
                      <a:r>
                        <a:rPr lang="en-US" altLang="ko-KR" sz="1000" baseline="0" dirty="0" smtClean="0"/>
                        <a:t> JavaScript, J-Query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  <a:tr h="4961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개발도구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Dreamweaver,</a:t>
                      </a:r>
                      <a:r>
                        <a:rPr lang="en-US" altLang="ko-KR" sz="1000" baseline="0" dirty="0" smtClean="0"/>
                        <a:t> Photoshop, Illustrator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2120" marR="102120" marT="51060" marB="51060" anchor="ctr"/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0" y="188640"/>
            <a:ext cx="2627784" cy="612068"/>
            <a:chOff x="-88" y="2060848"/>
            <a:chExt cx="9144088" cy="2687736"/>
          </a:xfrm>
          <a:solidFill>
            <a:schemeClr val="tx2"/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개인 포트폴리오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기술서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0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188640"/>
            <a:ext cx="2123728" cy="612068"/>
            <a:chOff x="-88" y="2060848"/>
            <a:chExt cx="9144088" cy="268773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-88" y="2060848"/>
              <a:ext cx="9144000" cy="2687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INDEX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페이지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2204864"/>
              <a:ext cx="9144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0" y="4613786"/>
              <a:ext cx="9143912" cy="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355976" y="1034136"/>
            <a:ext cx="4464496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탑 메뉴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로그인 </a:t>
            </a:r>
            <a:r>
              <a:rPr lang="ko-KR" altLang="en-US" sz="1200" dirty="0" smtClean="0">
                <a:latin typeface="+mn-ea"/>
              </a:rPr>
              <a:t>페이지 팝업과 </a:t>
            </a:r>
            <a:r>
              <a:rPr lang="ko-KR" altLang="en-US" sz="1200" dirty="0" smtClean="0">
                <a:latin typeface="+mn-ea"/>
              </a:rPr>
              <a:t>회원가입 페이지로 이동할 수 있는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메뉴 버튼과 페이지의 로고 및 브랜드 별 페이지로 이동 할 수 있는 메뉴 버튼 제공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배너 이미지 영역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J-Query </a:t>
            </a:r>
            <a:r>
              <a:rPr lang="ko-KR" altLang="en-US" sz="1100" dirty="0" smtClean="0">
                <a:latin typeface="+mn-ea"/>
              </a:rPr>
              <a:t>플러그인 사용하여 이미지 자동전환 효과를 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100" dirty="0" smtClean="0">
                <a:latin typeface="+mn-ea"/>
              </a:rPr>
              <a:t>주었으며 마우스 버튼으로 이미지를 </a:t>
            </a:r>
            <a:r>
              <a:rPr lang="ko-KR" altLang="en-US" sz="1100" dirty="0" smtClean="0">
                <a:latin typeface="+mn-ea"/>
              </a:rPr>
              <a:t>수동 </a:t>
            </a:r>
            <a:r>
              <a:rPr lang="ko-KR" altLang="en-US" sz="1100" dirty="0" smtClean="0">
                <a:latin typeface="+mn-ea"/>
              </a:rPr>
              <a:t>전환할 수 있음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사이즈가 작은 링크 이미지 </a:t>
            </a:r>
            <a:r>
              <a:rPr lang="ko-KR" altLang="en-US" sz="1200" b="1" dirty="0" smtClean="0">
                <a:latin typeface="+mn-ea"/>
              </a:rPr>
              <a:t>영역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2</a:t>
            </a:r>
            <a:r>
              <a:rPr lang="ko-KR" altLang="en-US" sz="1200" dirty="0" smtClean="0">
                <a:latin typeface="+mn-ea"/>
              </a:rPr>
              <a:t>번과 다른 </a:t>
            </a:r>
            <a:r>
              <a:rPr lang="en-US" altLang="ko-KR" sz="1100" dirty="0" smtClean="0">
                <a:latin typeface="+mn-ea"/>
              </a:rPr>
              <a:t>J-Query </a:t>
            </a:r>
            <a:r>
              <a:rPr lang="ko-KR" altLang="en-US" sz="1100" dirty="0" smtClean="0">
                <a:latin typeface="+mn-ea"/>
              </a:rPr>
              <a:t>플러그인 사용하여 이미지 자동전환 효과를 주며 해당 신발의 이름 및 가격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링크를 제공 마찬가지로 마우스 버튼으로 수동 전환할 수 있음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endParaRPr lang="en-US" altLang="ko-KR" sz="1200" b="1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200" b="1" dirty="0" smtClean="0">
                <a:latin typeface="+mn-ea"/>
              </a:rPr>
              <a:t>SNS </a:t>
            </a:r>
            <a:r>
              <a:rPr lang="ko-KR" altLang="en-US" sz="1200" b="1" dirty="0" smtClean="0">
                <a:latin typeface="+mn-ea"/>
              </a:rPr>
              <a:t>링크 영역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Footer </a:t>
            </a:r>
            <a:r>
              <a:rPr lang="ko-KR" altLang="en-US" sz="1100" dirty="0" smtClean="0">
                <a:latin typeface="+mn-ea"/>
              </a:rPr>
              <a:t>내에 </a:t>
            </a:r>
            <a:r>
              <a:rPr lang="en-US" altLang="ko-KR" sz="1100" dirty="0" smtClean="0">
                <a:latin typeface="+mn-ea"/>
              </a:rPr>
              <a:t>SNS </a:t>
            </a:r>
            <a:r>
              <a:rPr lang="ko-KR" altLang="en-US" sz="1100" dirty="0" smtClean="0">
                <a:latin typeface="+mn-ea"/>
              </a:rPr>
              <a:t>링크 영역 마우스 </a:t>
            </a:r>
            <a:r>
              <a:rPr lang="ko-KR" altLang="en-US" sz="1100" dirty="0" err="1" smtClean="0">
                <a:latin typeface="+mn-ea"/>
              </a:rPr>
              <a:t>롤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오버 시 해당하는 </a:t>
            </a:r>
            <a:r>
              <a:rPr lang="en-US" altLang="ko-KR" sz="1100" dirty="0" smtClean="0">
                <a:latin typeface="+mn-ea"/>
              </a:rPr>
              <a:t>SNS</a:t>
            </a:r>
            <a:r>
              <a:rPr lang="ko-KR" altLang="en-US" sz="1100" dirty="0" smtClean="0">
                <a:latin typeface="+mn-ea"/>
              </a:rPr>
              <a:t>의 이미지에 불이 들어오도록 설정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1" dirty="0" smtClean="0">
                <a:latin typeface="+mn-ea"/>
              </a:rPr>
              <a:t>사이트의 </a:t>
            </a:r>
            <a:r>
              <a:rPr lang="en-US" altLang="ko-KR" sz="1200" b="1" dirty="0" smtClean="0">
                <a:latin typeface="+mn-ea"/>
              </a:rPr>
              <a:t>Footer </a:t>
            </a:r>
            <a:r>
              <a:rPr lang="ko-KR" altLang="en-US" sz="1200" b="1" dirty="0" smtClean="0">
                <a:latin typeface="+mn-ea"/>
              </a:rPr>
              <a:t>영역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BATSHOE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사이트의 </a:t>
            </a:r>
            <a:r>
              <a:rPr lang="en-US" altLang="ko-KR" sz="1100" dirty="0" smtClean="0">
                <a:latin typeface="+mn-ea"/>
              </a:rPr>
              <a:t>Footer </a:t>
            </a:r>
            <a:r>
              <a:rPr lang="ko-KR" altLang="en-US" sz="1100" dirty="0" smtClean="0">
                <a:latin typeface="+mn-ea"/>
              </a:rPr>
              <a:t>영역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2051" name="Picture 3" descr="C:\Users\Sick\Desktop\딱따구리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9" y="1124744"/>
            <a:ext cx="3871490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1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260</Words>
  <Application>Microsoft Office PowerPoint</Application>
  <PresentationFormat>화면 슬라이드 쇼(4:3)</PresentationFormat>
  <Paragraphs>97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배달의민족 도현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kyougsic.Kim</cp:lastModifiedBy>
  <cp:revision>33</cp:revision>
  <dcterms:created xsi:type="dcterms:W3CDTF">2017-05-31T07:55:11Z</dcterms:created>
  <dcterms:modified xsi:type="dcterms:W3CDTF">2017-08-30T03:36:12Z</dcterms:modified>
</cp:coreProperties>
</file>